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266" r:id="rId3"/>
    <p:sldId id="283" r:id="rId4"/>
    <p:sldId id="267" r:id="rId5"/>
    <p:sldId id="263" r:id="rId6"/>
    <p:sldId id="270" r:id="rId7"/>
    <p:sldId id="271" r:id="rId8"/>
    <p:sldId id="268" r:id="rId9"/>
    <p:sldId id="269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0" r:id="rId18"/>
    <p:sldId id="281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6416" autoAdjust="0"/>
  </p:normalViewPr>
  <p:slideViewPr>
    <p:cSldViewPr>
      <p:cViewPr>
        <p:scale>
          <a:sx n="75" d="100"/>
          <a:sy n="75" d="100"/>
        </p:scale>
        <p:origin x="-123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50588-E356-4A48-8661-4A87AE9E9CD0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3A8BB-B886-4023-BF74-CBF005E0DC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২২২২২২২২২২২২২২২২২২২২২২২২২২২২২২২২২২২২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3A8BB-B886-4023-BF74-CBF005E0DCC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304800"/>
            <a:ext cx="6858000" cy="120032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স্বাগতম</a:t>
            </a:r>
            <a:endParaRPr lang="en-US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905000"/>
            <a:ext cx="7696200" cy="457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জাহানারা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পারভীন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লাকী</a:t>
            </a:r>
            <a:endParaRPr lang="en-US" sz="5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চম্পট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পাড়া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আলীকদম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বান্দরবান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নং-০১৮১৫১৪১৬৩৭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jpl01552@gmail.com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0"/>
            <a:ext cx="8763000" cy="1981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হাঁস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কিশোরীর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ঘুঙুর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রহিবে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কলমির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গন্ধভরা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;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rajh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57400"/>
            <a:ext cx="3733800" cy="2209799"/>
          </a:xfrm>
          <a:prstGeom prst="rect">
            <a:avLst/>
          </a:prstGeom>
        </p:spPr>
      </p:pic>
      <p:pic>
        <p:nvPicPr>
          <p:cNvPr id="8" name="Picture 7" descr="nupur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667000"/>
            <a:ext cx="3200400" cy="3505200"/>
          </a:xfrm>
          <a:prstGeom prst="rect">
            <a:avLst/>
          </a:prstGeom>
        </p:spPr>
      </p:pic>
      <p:pic>
        <p:nvPicPr>
          <p:cNvPr id="9" name="Picture 8" descr="Ipomoea aquatica +kolmi ful+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551140"/>
            <a:ext cx="3810000" cy="2306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28600"/>
            <a:ext cx="70866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খেত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ভালবেসে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012-03-15-1331878036-d41d8cd98f00b204e9800998ecf8427e144.DSC089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695700"/>
            <a:ext cx="4572000" cy="3162300"/>
          </a:xfrm>
          <a:prstGeom prst="rect">
            <a:avLst/>
          </a:prstGeom>
        </p:spPr>
      </p:pic>
      <p:pic>
        <p:nvPicPr>
          <p:cNvPr id="7" name="Picture 6" descr="17082968289_b1439c080a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066800"/>
            <a:ext cx="3962399" cy="3127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03650" y="3086100"/>
          <a:ext cx="1536700" cy="685800"/>
        </p:xfrm>
        <a:graphic>
          <a:graphicData uri="http://schemas.openxmlformats.org/presentationml/2006/ole">
            <p:oleObj spid="_x0000_s17410" name="Packager Shell Object" showAsIcon="1" r:id="rId3" imgW="1537200" imgH="685800" progId="Package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05000" y="1524000"/>
            <a:ext cx="548640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/>
              <a:t>এই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ভিডিও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টি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দেখ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1828800" y="0"/>
            <a:ext cx="40386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133600"/>
            <a:ext cx="2514600" cy="685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শঙ্খচিল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9200" y="3048000"/>
            <a:ext cx="3048000" cy="533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0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0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20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বক</a:t>
            </a:r>
            <a:endParaRPr lang="en-US" sz="20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4038600"/>
            <a:ext cx="2133600" cy="838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ঘুঙুর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895600" y="2209800"/>
            <a:ext cx="1295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667000" y="4191000"/>
            <a:ext cx="1447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24400" y="5791200"/>
            <a:ext cx="3276600" cy="533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নূপুর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পায়ের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অলঙ্কার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b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990600"/>
            <a:ext cx="2971800" cy="2014780"/>
          </a:xfrm>
          <a:prstGeom prst="rect">
            <a:avLst/>
          </a:prstGeom>
        </p:spPr>
      </p:pic>
      <p:pic>
        <p:nvPicPr>
          <p:cNvPr id="15" name="Picture 14" descr="nup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810000"/>
            <a:ext cx="2461984" cy="1752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057400"/>
            <a:ext cx="26670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কার্তিকের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নবান্নের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দেশে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971800" y="2438400"/>
            <a:ext cx="1371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43400" y="4191000"/>
            <a:ext cx="457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নবান্ন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ধান।কার্তিক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কৃষকেরা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নবান্ন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উৎসবে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মেতে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1200594_972669216091375_582616001621905508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295400"/>
            <a:ext cx="4510444" cy="2590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133600" y="1371600"/>
            <a:ext cx="5562600" cy="4495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আবৃত্তি</a:t>
            </a:r>
            <a:endParaRPr lang="en-US" sz="6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1219200"/>
            <a:ext cx="5867400" cy="1143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3048000"/>
            <a:ext cx="4038600" cy="2743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-১</a:t>
            </a:r>
          </a:p>
          <a:p>
            <a:pPr algn="ctr"/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কবিতাংশটিতে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প্রেমের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ওঠেছে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3048000"/>
            <a:ext cx="4038600" cy="2743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-২</a:t>
            </a:r>
          </a:p>
          <a:p>
            <a:pPr algn="ctr"/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কবিতাংশটির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819400" y="1143000"/>
            <a:ext cx="4114800" cy="1905000"/>
          </a:xfrm>
          <a:prstGeom prst="down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বলি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3200400"/>
            <a:ext cx="42672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জীবনানন্দ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4267200"/>
            <a:ext cx="44196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জীবনানন্দ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দাশকে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514600" y="5257800"/>
            <a:ext cx="46482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/>
              <a:t>৩। </a:t>
            </a:r>
            <a:r>
              <a:rPr lang="en-US" sz="2400" b="1" dirty="0" err="1" smtClean="0"/>
              <a:t>কবি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কিসের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বেশে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বাংলায়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আসতে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চেয়েছেন</a:t>
            </a:r>
            <a:r>
              <a:rPr lang="en-US" sz="2400" b="1" dirty="0" smtClean="0"/>
              <a:t> ?  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438400" y="6248400"/>
            <a:ext cx="4648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/>
              <a:t>৪ । </a:t>
            </a:r>
            <a:r>
              <a:rPr lang="en-US" sz="2400" b="1" dirty="0" err="1" smtClean="0"/>
              <a:t>কবি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ভালোবেশে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বাংলায়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ফিরে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আসতে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চেয়েছেন</a:t>
            </a:r>
            <a:r>
              <a:rPr lang="en-US" sz="2400" b="1" dirty="0" smtClean="0"/>
              <a:t> ?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2362200" y="990600"/>
            <a:ext cx="5334000" cy="2362200"/>
          </a:xfrm>
          <a:prstGeom prst="irregularSeal2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219200" y="3810000"/>
            <a:ext cx="7086600" cy="1905000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অবলম্বনে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সৌন্দর্যের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2133600" y="1371600"/>
            <a:ext cx="4800600" cy="3505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762000"/>
            <a:ext cx="6629400" cy="5257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en-US" sz="4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54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endParaRPr lang="en-US" sz="5400" b="1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সময়ঃ৫০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115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04071101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82296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762000"/>
            <a:ext cx="7696200" cy="487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ফিরে</a:t>
            </a:r>
            <a:endParaRPr lang="en-US" sz="8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জীবনানন্দ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দাস</a:t>
            </a:r>
            <a:endParaRPr lang="en-US" sz="4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পৃষ্ঠাঃ৯৩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533400"/>
            <a:ext cx="5715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752600"/>
            <a:ext cx="8305800" cy="48006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914400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-------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কবিতাংশটি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ঊচ্চারণে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কবিতাটিতে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প্রেমের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ওঠেছে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14350" indent="-514350" algn="ctr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iley Face 9"/>
          <p:cNvSpPr/>
          <p:nvPr/>
        </p:nvSpPr>
        <p:spPr>
          <a:xfrm>
            <a:off x="2819400" y="0"/>
            <a:ext cx="2514600" cy="1981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জীবনানন্দ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দাশ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0" y="1981200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0" y="2362200"/>
            <a:ext cx="3886200" cy="2438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১৯২১ </a:t>
            </a:r>
            <a:r>
              <a:rPr lang="en-US" sz="2800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সাহিত্যে</a:t>
            </a:r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এম.এ</a:t>
            </a:r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পাশ</a:t>
            </a:r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শুরুতে</a:t>
            </a:r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কলেজে</a:t>
            </a:r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অধ্যাপনা</a:t>
            </a:r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একসময়</a:t>
            </a:r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সাংবাদিকতা</a:t>
            </a:r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43600" y="2362200"/>
            <a:ext cx="1143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77000" y="2590800"/>
            <a:ext cx="2057400" cy="1981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মৃত্যুঃ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১৯৫৪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২২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অক্টোবর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কলকাতায়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ট্রাম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দূর্ঘটনায়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নিহত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71600" y="2362200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2400" y="2667000"/>
            <a:ext cx="1905000" cy="2209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১৮৯৯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খৃষ্টাব্দের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১৭ ই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বরিশাল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67000" y="4724400"/>
            <a:ext cx="1447800" cy="2133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প্রেমিক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43400" y="4724400"/>
            <a:ext cx="1447800" cy="2133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উপন্যাস,ও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প্রবন্ধ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jibon_sm_banglanews24_745900312.jpg"/>
          <p:cNvPicPr>
            <a:picLocks noChangeAspect="1"/>
          </p:cNvPicPr>
          <p:nvPr/>
        </p:nvPicPr>
        <p:blipFill>
          <a:blip r:embed="rId2"/>
          <a:srcRect l="28000" r="26000" b="5883"/>
          <a:stretch>
            <a:fillRect/>
          </a:stretch>
        </p:blipFill>
        <p:spPr>
          <a:xfrm>
            <a:off x="3276600" y="0"/>
            <a:ext cx="17526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-228600" y="1371600"/>
            <a:ext cx="9372600" cy="44958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115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115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6800" y="1143000"/>
            <a:ext cx="7620000" cy="1371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ধানসিঁড়িটির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তীরে-এই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বাংলায়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নয়-হয়তো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শঙ্খচিল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শালিকের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বেশে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;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Tundra_Swan_Takeoff_resized_pgc_joe_kosca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667000"/>
            <a:ext cx="6302255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33401"/>
            <a:ext cx="8001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ভোরের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কার্তিকের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নবান্নের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দেশে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কোয়াশার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একদিন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কাঁঠাল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ছায়ায়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/>
              <a:t>;</a:t>
            </a:r>
            <a:endParaRPr lang="en-US" sz="2400" b="1" dirty="0"/>
          </a:p>
        </p:txBody>
      </p:sp>
      <p:pic>
        <p:nvPicPr>
          <p:cNvPr id="5" name="Picture 4" descr="imag04852b-2bcopy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3962400" cy="2971800"/>
          </a:xfrm>
          <a:prstGeom prst="rect">
            <a:avLst/>
          </a:prstGeom>
        </p:spPr>
      </p:pic>
      <p:pic>
        <p:nvPicPr>
          <p:cNvPr id="6" name="Picture 5" descr="2011-11-30-1322671705-d41d8cd98f00b204e9800998ecf8427e537.image_895_840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447800"/>
            <a:ext cx="3962401" cy="2887851"/>
          </a:xfrm>
          <a:prstGeom prst="rect">
            <a:avLst/>
          </a:prstGeom>
        </p:spPr>
      </p:pic>
      <p:pic>
        <p:nvPicPr>
          <p:cNvPr id="7" name="Picture 6" descr="kathal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4419600"/>
            <a:ext cx="5105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304</Words>
  <Application>Microsoft Office PowerPoint</Application>
  <PresentationFormat>On-screen Show (4:3)</PresentationFormat>
  <Paragraphs>57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dpe</dc:creator>
  <cp:lastModifiedBy>CREATIVE PC</cp:lastModifiedBy>
  <cp:revision>65</cp:revision>
  <dcterms:created xsi:type="dcterms:W3CDTF">2006-08-16T00:00:00Z</dcterms:created>
  <dcterms:modified xsi:type="dcterms:W3CDTF">2015-09-17T15:34:05Z</dcterms:modified>
</cp:coreProperties>
</file>